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BA"/>
    <a:srgbClr val="878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38" autoAdjust="0"/>
  </p:normalViewPr>
  <p:slideViewPr>
    <p:cSldViewPr showGuides="1">
      <p:cViewPr varScale="1">
        <p:scale>
          <a:sx n="66" d="100"/>
          <a:sy n="66" d="100"/>
        </p:scale>
        <p:origin x="-1422" y="-96"/>
      </p:cViewPr>
      <p:guideLst>
        <p:guide orient="horz" pos="2160"/>
        <p:guide orient="horz" pos="180"/>
        <p:guide orient="horz" pos="676"/>
        <p:guide pos="2880"/>
        <p:guide pos="5465"/>
        <p:guide pos="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rgbClr val="007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8313" y="2471732"/>
            <a:ext cx="8207375" cy="95726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8313" y="3786190"/>
            <a:ext cx="6400800" cy="852478"/>
          </a:xfrm>
        </p:spPr>
        <p:txBody>
          <a:bodyPr/>
          <a:lstStyle>
            <a:lvl1pPr marL="0" indent="0" algn="l">
              <a:buNone/>
              <a:defRPr>
                <a:solidFill>
                  <a:srgbClr val="87888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7888A"/>
                </a:solidFill>
              </a:defRPr>
            </a:lvl1pPr>
          </a:lstStyle>
          <a:p>
            <a:fld id="{9A395BD0-3F5B-496F-B129-2B0DFC6CB5D5}" type="slidenum">
              <a:rPr lang="es-CL" smtClean="0"/>
              <a:pPr/>
              <a:t>‹Nº›</a:t>
            </a:fld>
            <a:endParaRPr lang="es-CL" dirty="0"/>
          </a:p>
        </p:txBody>
      </p:sp>
      <p:pic>
        <p:nvPicPr>
          <p:cNvPr id="7" name="6 Imagen" descr="Logotipo_fondo azu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285751"/>
            <a:ext cx="3700979" cy="1128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785793"/>
            <a:ext cx="6921521" cy="136206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0"/>
            <a:ext cx="6921521" cy="78578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  <p:pic>
        <p:nvPicPr>
          <p:cNvPr id="8" name="7 Imagen" descr="jpgs-04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182" y="3143248"/>
            <a:ext cx="7017280" cy="32022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96A0-4B15-449E-B33B-D9D79FCFCA65}" type="datetimeFigureOut">
              <a:rPr lang="es-CL" smtClean="0"/>
              <a:t>13-04-2017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300186" cy="5368939"/>
          </a:xfrm>
        </p:spPr>
        <p:txBody>
          <a:bodyPr vert="eaVert"/>
          <a:lstStyle/>
          <a:p>
            <a:r>
              <a:rPr lang="es-ES" dirty="0" smtClean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4037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5BD0-3F5B-496F-B129-2B0DFC6CB5D5}" type="slidenum">
              <a:rPr lang="es-CL" smtClean="0"/>
              <a:t>‹Nº›</a:t>
            </a:fld>
            <a:endParaRPr lang="es-CL"/>
          </a:p>
        </p:txBody>
      </p:sp>
      <p:pic>
        <p:nvPicPr>
          <p:cNvPr id="7" name="6 Imagen" descr="isotip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6756203" y="5565372"/>
            <a:ext cx="1108712" cy="119083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18488" cy="4543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6669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95BD0-3F5B-496F-B129-2B0DFC6CB5D5}" type="slidenum">
              <a:rPr lang="es-CL" smtClean="0"/>
              <a:pPr/>
              <a:t>‹Nº›</a:t>
            </a:fld>
            <a:endParaRPr lang="es-CL"/>
          </a:p>
        </p:txBody>
      </p:sp>
      <p:pic>
        <p:nvPicPr>
          <p:cNvPr id="1027" name="Picture 3" descr="jpgs-01"/>
          <p:cNvPicPr>
            <a:picLocks noChangeAspect="1" noChangeArrowheads="1"/>
          </p:cNvPicPr>
          <p:nvPr userDrawn="1"/>
        </p:nvPicPr>
        <p:blipFill>
          <a:blip r:embed="rId13" cstate="print"/>
          <a:srcRect l="64629" t="28470" r="12921" b="33878"/>
          <a:stretch>
            <a:fillRect/>
          </a:stretch>
        </p:blipFill>
        <p:spPr bwMode="auto">
          <a:xfrm>
            <a:off x="6786578" y="5907407"/>
            <a:ext cx="2357454" cy="80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Conector recto"/>
          <p:cNvCxnSpPr/>
          <p:nvPr userDrawn="1"/>
        </p:nvCxnSpPr>
        <p:spPr>
          <a:xfrm>
            <a:off x="0" y="6703263"/>
            <a:ext cx="9144000" cy="1588"/>
          </a:xfrm>
          <a:prstGeom prst="line">
            <a:avLst/>
          </a:prstGeom>
          <a:ln w="19050">
            <a:solidFill>
              <a:srgbClr val="878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 descr="jpgs-05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660608" y="142852"/>
            <a:ext cx="997646" cy="10715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rgbClr val="0079B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9BA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9BA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79BA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79BA"/>
        </a:buClr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79BA"/>
        </a:buClr>
        <a:buFont typeface="Arial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Presentación </a:t>
            </a:r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2008" y="399844"/>
            <a:ext cx="6972320" cy="796908"/>
          </a:xfrm>
        </p:spPr>
        <p:txBody>
          <a:bodyPr/>
          <a:lstStyle/>
          <a:p>
            <a:r>
              <a:rPr lang="es-CL" dirty="0" smtClean="0"/>
              <a:t>Presentación de Coberturas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Consultas telefónicas 24/7</a:t>
            </a:r>
          </a:p>
          <a:p>
            <a:r>
              <a:rPr lang="es-CL" dirty="0" smtClean="0"/>
              <a:t>Asistencia</a:t>
            </a:r>
          </a:p>
          <a:p>
            <a:r>
              <a:rPr lang="es-CL" dirty="0" smtClean="0"/>
              <a:t>Representación Legal</a:t>
            </a:r>
            <a:endParaRPr lang="es-CL" dirty="0"/>
          </a:p>
        </p:txBody>
      </p:sp>
      <p:cxnSp>
        <p:nvCxnSpPr>
          <p:cNvPr id="4" name="3 Conector recto"/>
          <p:cNvCxnSpPr/>
          <p:nvPr/>
        </p:nvCxnSpPr>
        <p:spPr>
          <a:xfrm flipH="1">
            <a:off x="611560" y="1038222"/>
            <a:ext cx="7200800" cy="0"/>
          </a:xfrm>
          <a:prstGeom prst="line">
            <a:avLst/>
          </a:prstGeom>
          <a:ln w="28575">
            <a:solidFill>
              <a:srgbClr val="0079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</Words>
  <Application>Microsoft Office PowerPoint</Application>
  <PresentationFormat>Presentación en pantalla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</vt:lpstr>
      <vt:lpstr>Presentación de Coberturas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German Goudeau Mateluna</cp:lastModifiedBy>
  <cp:revision>3</cp:revision>
  <dcterms:created xsi:type="dcterms:W3CDTF">2011-04-11T13:26:55Z</dcterms:created>
  <dcterms:modified xsi:type="dcterms:W3CDTF">2017-04-13T13:52:59Z</dcterms:modified>
</cp:coreProperties>
</file>